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微軟正黑體" panose="020B0604030504040204" pitchFamily="34" charset="-120"/>
      <p:regular r:id="rId7"/>
      <p:bold r:id="rId8"/>
    </p:embeddedFont>
    <p:embeddedFont>
      <p:font typeface="Canva Sans" panose="020B0503030501040103" pitchFamily="34" charset="0"/>
      <p:regular r:id="rId9"/>
    </p:embeddedFont>
    <p:embeddedFont>
      <p:font typeface="Garet" pitchFamily="2" charset="0"/>
      <p:regular r:id="rId10"/>
    </p:embeddedFont>
    <p:embeddedFont>
      <p:font typeface="Garet Bold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98" autoAdjust="0"/>
  </p:normalViewPr>
  <p:slideViewPr>
    <p:cSldViewPr>
      <p:cViewPr varScale="1">
        <p:scale>
          <a:sx n="79" d="100"/>
          <a:sy n="79" d="100"/>
        </p:scale>
        <p:origin x="90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7567" y="1742514"/>
            <a:ext cx="11881167" cy="3827652"/>
            <a:chOff x="0" y="0"/>
            <a:chExt cx="2032943" cy="654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2943" cy="654936"/>
            </a:xfrm>
            <a:custGeom>
              <a:avLst/>
              <a:gdLst/>
              <a:ahLst/>
              <a:cxnLst/>
              <a:rect l="l" t="t" r="r" b="b"/>
              <a:pathLst>
                <a:path w="2032943" h="654936">
                  <a:moveTo>
                    <a:pt x="1829743" y="0"/>
                  </a:moveTo>
                  <a:lnTo>
                    <a:pt x="0" y="0"/>
                  </a:lnTo>
                  <a:lnTo>
                    <a:pt x="203200" y="654936"/>
                  </a:lnTo>
                  <a:lnTo>
                    <a:pt x="2032943" y="654936"/>
                  </a:lnTo>
                  <a:lnTo>
                    <a:pt x="1829743" y="0"/>
                  </a:lnTo>
                  <a:close/>
                </a:path>
              </a:pathLst>
            </a:custGeom>
            <a:gradFill rotWithShape="1">
              <a:gsLst>
                <a:gs pos="0">
                  <a:srgbClr val="089891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829743" cy="693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62236" y="5570166"/>
            <a:ext cx="7862021" cy="1722737"/>
            <a:chOff x="0" y="0"/>
            <a:chExt cx="4316141" cy="945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141" cy="945759"/>
            </a:xfrm>
            <a:custGeom>
              <a:avLst/>
              <a:gdLst/>
              <a:ahLst/>
              <a:cxnLst/>
              <a:rect l="l" t="t" r="r" b="b"/>
              <a:pathLst>
                <a:path w="4316141" h="945759">
                  <a:moveTo>
                    <a:pt x="203200" y="0"/>
                  </a:moveTo>
                  <a:lnTo>
                    <a:pt x="4316141" y="0"/>
                  </a:lnTo>
                  <a:lnTo>
                    <a:pt x="4112941" y="945759"/>
                  </a:lnTo>
                  <a:lnTo>
                    <a:pt x="0" y="9457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112941" cy="983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209108" y="-302970"/>
            <a:ext cx="13315894" cy="11678488"/>
            <a:chOff x="0" y="0"/>
            <a:chExt cx="69507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293029" y="-24477"/>
            <a:ext cx="10052370" cy="7333896"/>
            <a:chOff x="0" y="0"/>
            <a:chExt cx="835562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5562" cy="609600"/>
            </a:xfrm>
            <a:custGeom>
              <a:avLst/>
              <a:gdLst/>
              <a:ahLst/>
              <a:cxnLst/>
              <a:rect l="l" t="t" r="r" b="b"/>
              <a:pathLst>
                <a:path w="835562" h="609600">
                  <a:moveTo>
                    <a:pt x="632362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35562" y="609600"/>
                  </a:lnTo>
                  <a:lnTo>
                    <a:pt x="632362" y="0"/>
                  </a:lnTo>
                  <a:close/>
                </a:path>
              </a:pathLst>
            </a:custGeom>
            <a:blipFill>
              <a:blip r:embed="rId2"/>
              <a:stretch>
                <a:fillRect l="-4700" r="-470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7162" y="7576119"/>
            <a:ext cx="10738170" cy="3799399"/>
            <a:chOff x="0" y="0"/>
            <a:chExt cx="1722901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2901" cy="609600"/>
            </a:xfrm>
            <a:custGeom>
              <a:avLst/>
              <a:gdLst/>
              <a:ahLst/>
              <a:cxnLst/>
              <a:rect l="l" t="t" r="r" b="b"/>
              <a:pathLst>
                <a:path w="1722901" h="609600">
                  <a:moveTo>
                    <a:pt x="151970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722901" y="609600"/>
                  </a:lnTo>
                  <a:lnTo>
                    <a:pt x="1519701" y="0"/>
                  </a:lnTo>
                  <a:close/>
                </a:path>
              </a:pathLst>
            </a:custGeom>
            <a:blipFill>
              <a:blip r:embed="rId3"/>
              <a:stretch>
                <a:fillRect t="-44209" b="-4420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075597" y="2108987"/>
            <a:ext cx="6054146" cy="8596256"/>
            <a:chOff x="0" y="0"/>
            <a:chExt cx="42932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9327" cy="609600"/>
            </a:xfrm>
            <a:custGeom>
              <a:avLst/>
              <a:gdLst/>
              <a:ahLst/>
              <a:cxnLst/>
              <a:rect l="l" t="t" r="r" b="b"/>
              <a:pathLst>
                <a:path w="429327" h="609600">
                  <a:moveTo>
                    <a:pt x="22612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327" y="609600"/>
                  </a:lnTo>
                  <a:lnTo>
                    <a:pt x="226127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2612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854001" y="667658"/>
            <a:ext cx="622756" cy="670531"/>
          </a:xfrm>
          <a:custGeom>
            <a:avLst/>
            <a:gdLst/>
            <a:ahLst/>
            <a:cxnLst/>
            <a:rect l="l" t="t" r="r" b="b"/>
            <a:pathLst>
              <a:path w="622756" h="670531">
                <a:moveTo>
                  <a:pt x="0" y="0"/>
                </a:moveTo>
                <a:lnTo>
                  <a:pt x="622755" y="0"/>
                </a:lnTo>
                <a:lnTo>
                  <a:pt x="622755" y="670531"/>
                </a:lnTo>
                <a:lnTo>
                  <a:pt x="0" y="67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6689720" y="8613217"/>
            <a:ext cx="753533" cy="753533"/>
          </a:xfrm>
          <a:custGeom>
            <a:avLst/>
            <a:gdLst/>
            <a:ahLst/>
            <a:cxnLst/>
            <a:rect l="l" t="t" r="r" b="b"/>
            <a:pathLst>
              <a:path w="753533" h="753533">
                <a:moveTo>
                  <a:pt x="0" y="0"/>
                </a:moveTo>
                <a:lnTo>
                  <a:pt x="753533" y="0"/>
                </a:lnTo>
                <a:lnTo>
                  <a:pt x="753533" y="753533"/>
                </a:lnTo>
                <a:lnTo>
                  <a:pt x="0" y="753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 rot="9718507">
            <a:off x="9738774" y="8776458"/>
            <a:ext cx="863987" cy="1814146"/>
          </a:xfrm>
          <a:custGeom>
            <a:avLst/>
            <a:gdLst/>
            <a:ahLst/>
            <a:cxnLst/>
            <a:rect l="l" t="t" r="r" b="b"/>
            <a:pathLst>
              <a:path w="863987" h="1814146">
                <a:moveTo>
                  <a:pt x="0" y="0"/>
                </a:moveTo>
                <a:lnTo>
                  <a:pt x="863987" y="0"/>
                </a:lnTo>
                <a:lnTo>
                  <a:pt x="863987" y="1814146"/>
                </a:lnTo>
                <a:lnTo>
                  <a:pt x="0" y="1814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8404721" y="-2867562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6734889" y="3785346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ts val="7129"/>
              </a:lnSpc>
              <a:defRPr sz="7129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 err="1">
                <a:sym typeface="Garet Bold"/>
              </a:rPr>
              <a:t>臺灣空氣品質分析</a:t>
            </a:r>
            <a:endParaRPr lang="en-US" dirty="0">
              <a:sym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93246" y="5644315"/>
            <a:ext cx="6853161" cy="15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資管四乙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潘驄杰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資訊碩專二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黎彥德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</a:p>
          <a:p>
            <a:pPr algn="just">
              <a:lnSpc>
                <a:spcPts val="4044"/>
              </a:lnSpc>
              <a:spcBef>
                <a:spcPct val="0"/>
              </a:spcBef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資訊碩一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張家睿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704402" y="6196584"/>
            <a:ext cx="24388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044"/>
              </a:lnSpc>
              <a:defRPr sz="2889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>
                <a:sym typeface="Garet"/>
              </a:rPr>
              <a:t>Presented by: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4889" y="2432675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29"/>
              </a:lnSpc>
            </a:pPr>
            <a:r>
              <a:rPr lang="en-US" sz="712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人工智慧產業分析報告</a:t>
            </a:r>
            <a:endParaRPr lang="en-US" sz="712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867" y="0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43779" b="-4377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066856" y="891591"/>
            <a:ext cx="13851628" cy="1041349"/>
            <a:chOff x="0" y="0"/>
            <a:chExt cx="3648166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8166" cy="274265"/>
            </a:xfrm>
            <a:custGeom>
              <a:avLst/>
              <a:gdLst/>
              <a:ahLst/>
              <a:cxnLst/>
              <a:rect l="l" t="t" r="r" b="b"/>
              <a:pathLst>
                <a:path w="3648166" h="274265">
                  <a:moveTo>
                    <a:pt x="0" y="0"/>
                  </a:moveTo>
                  <a:lnTo>
                    <a:pt x="3648166" y="0"/>
                  </a:lnTo>
                  <a:lnTo>
                    <a:pt x="3648166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48166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8867" y="2929236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5909" y="2115347"/>
            <a:ext cx="16103391" cy="7348702"/>
            <a:chOff x="0" y="0"/>
            <a:chExt cx="3980414" cy="18164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0414" cy="1816442"/>
            </a:xfrm>
            <a:custGeom>
              <a:avLst/>
              <a:gdLst/>
              <a:ahLst/>
              <a:cxnLst/>
              <a:rect l="l" t="t" r="r" b="b"/>
              <a:pathLst>
                <a:path w="3980414" h="1816442">
                  <a:moveTo>
                    <a:pt x="14423" y="0"/>
                  </a:moveTo>
                  <a:lnTo>
                    <a:pt x="3965991" y="0"/>
                  </a:lnTo>
                  <a:cubicBezTo>
                    <a:pt x="3969816" y="0"/>
                    <a:pt x="3973485" y="1520"/>
                    <a:pt x="3976189" y="4224"/>
                  </a:cubicBezTo>
                  <a:cubicBezTo>
                    <a:pt x="3978894" y="6929"/>
                    <a:pt x="3980414" y="10598"/>
                    <a:pt x="3980414" y="14423"/>
                  </a:cubicBezTo>
                  <a:lnTo>
                    <a:pt x="3980414" y="1802019"/>
                  </a:lnTo>
                  <a:cubicBezTo>
                    <a:pt x="3980414" y="1805844"/>
                    <a:pt x="3978894" y="1809513"/>
                    <a:pt x="3976189" y="1812218"/>
                  </a:cubicBezTo>
                  <a:cubicBezTo>
                    <a:pt x="3973485" y="1814923"/>
                    <a:pt x="3969816" y="1816442"/>
                    <a:pt x="3965991" y="1816442"/>
                  </a:cubicBezTo>
                  <a:lnTo>
                    <a:pt x="14423" y="1816442"/>
                  </a:lnTo>
                  <a:cubicBezTo>
                    <a:pt x="10598" y="1816442"/>
                    <a:pt x="6929" y="1814923"/>
                    <a:pt x="4224" y="1812218"/>
                  </a:cubicBezTo>
                  <a:cubicBezTo>
                    <a:pt x="1520" y="1809513"/>
                    <a:pt x="0" y="1805844"/>
                    <a:pt x="0" y="1802019"/>
                  </a:cubicBezTo>
                  <a:lnTo>
                    <a:pt x="0" y="14423"/>
                  </a:lnTo>
                  <a:cubicBezTo>
                    <a:pt x="0" y="10598"/>
                    <a:pt x="1520" y="6929"/>
                    <a:pt x="4224" y="4224"/>
                  </a:cubicBezTo>
                  <a:cubicBezTo>
                    <a:pt x="6929" y="1520"/>
                    <a:pt x="10598" y="0"/>
                    <a:pt x="14423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80414" cy="1854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66856" y="3106386"/>
            <a:ext cx="11659569" cy="6021593"/>
            <a:chOff x="0" y="0"/>
            <a:chExt cx="1671465" cy="8632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1465" cy="863229"/>
            </a:xfrm>
            <a:custGeom>
              <a:avLst/>
              <a:gdLst/>
              <a:ahLst/>
              <a:cxnLst/>
              <a:rect l="l" t="t" r="r" b="b"/>
              <a:pathLst>
                <a:path w="1671465" h="863229">
                  <a:moveTo>
                    <a:pt x="0" y="0"/>
                  </a:moveTo>
                  <a:lnTo>
                    <a:pt x="1671465" y="0"/>
                  </a:lnTo>
                  <a:lnTo>
                    <a:pt x="1671465" y="863229"/>
                  </a:lnTo>
                  <a:lnTo>
                    <a:pt x="0" y="863229"/>
                  </a:lnTo>
                  <a:close/>
                </a:path>
              </a:pathLst>
            </a:custGeom>
            <a:blipFill>
              <a:blip r:embed="rId3"/>
              <a:stretch>
                <a:fillRect l="-2023" r="-20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03079" y="933450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數據擷取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4441" y="9608356"/>
            <a:ext cx="113994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資料來源:https://www.kaggle.com/datasets/taweilo/taiwan-air-quality-data-20162024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9501" y="2165633"/>
            <a:ext cx="15568997" cy="72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1"/>
              </a:lnSpc>
              <a:spcBef>
                <a:spcPct val="0"/>
              </a:spcBef>
            </a:pPr>
            <a:r>
              <a:rPr lang="en-US" sz="4436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環保署監測網每小記錄</a:t>
            </a:r>
            <a:r>
              <a:rPr lang="en-US" sz="443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(2016-11-15 ~2024-8-31))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5865001" y="3210224"/>
            <a:ext cx="17067804" cy="1933275"/>
            <a:chOff x="0" y="-57149"/>
            <a:chExt cx="22757072" cy="2577700"/>
          </a:xfrm>
        </p:grpSpPr>
        <p:sp>
          <p:nvSpPr>
            <p:cNvPr id="19" name="TextBox 19"/>
            <p:cNvSpPr txBox="1"/>
            <p:nvPr/>
          </p:nvSpPr>
          <p:spPr>
            <a:xfrm>
              <a:off x="1285885" y="-57149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數據筆數:5,882,208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0224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縣市:22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7807" y="1897827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監測站:122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08735" y="5537055"/>
            <a:ext cx="1065422" cy="284770"/>
            <a:chOff x="0" y="0"/>
            <a:chExt cx="280605" cy="750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58980" y="5410200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時間</a:t>
            </a:r>
            <a:endParaRPr lang="en-US" dirty="0">
              <a:sym typeface="Canva Sa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3185832" y="6166281"/>
            <a:ext cx="1065422" cy="284770"/>
            <a:chOff x="0" y="0"/>
            <a:chExt cx="280605" cy="750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4694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58980" y="6060032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地點</a:t>
            </a:r>
            <a:endParaRPr lang="en-US" dirty="0">
              <a:sym typeface="Canva San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3208735" y="6795507"/>
            <a:ext cx="1051176" cy="284770"/>
            <a:chOff x="0" y="0"/>
            <a:chExt cx="276853" cy="750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67131" y="6688509"/>
            <a:ext cx="120690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汙染物</a:t>
            </a:r>
            <a:endParaRPr lang="en-US" dirty="0"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49469" y="7336813"/>
            <a:ext cx="1206909" cy="45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指標</a:t>
            </a:r>
            <a:endParaRPr lang="en-US" dirty="0">
              <a:sym typeface="Canva Sans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3222981" y="7423177"/>
            <a:ext cx="1051176" cy="284770"/>
            <a:chOff x="0" y="0"/>
            <a:chExt cx="276853" cy="750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925" y="7134645"/>
            <a:ext cx="9820482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5179"/>
              </a:lnSpc>
              <a:spcBef>
                <a:spcPct val="0"/>
              </a:spcBef>
              <a:defRPr sz="3699" b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</a:defRPr>
            </a:lvl1pPr>
          </a:lstStyle>
          <a:p>
            <a:r>
              <a:rPr lang="en-US" dirty="0" err="1">
                <a:sym typeface="Garet Bold"/>
              </a:rPr>
              <a:t>分析視角</a:t>
            </a:r>
            <a:endParaRPr lang="en-US" dirty="0">
              <a:sym typeface="Gare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9925" y="1862681"/>
            <a:ext cx="81992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維度分析</a:t>
            </a:r>
            <a:endParaRPr lang="en-US" sz="3699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9925" y="7857911"/>
            <a:ext cx="9230350" cy="153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159"/>
              </a:lnSpc>
              <a:defRPr sz="2971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Garet"/>
              </a:rPr>
              <a:t>空間比較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縣市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站點的</a:t>
            </a:r>
            <a:r>
              <a:rPr lang="en-US" dirty="0">
                <a:sym typeface="Garet"/>
              </a:rPr>
              <a:t> PM2.5/</a:t>
            </a:r>
            <a:r>
              <a:rPr lang="en-US" dirty="0" err="1">
                <a:sym typeface="Garet"/>
              </a:rPr>
              <a:t>AQI差異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時序趨勢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年度對比，月均AQI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汙染物結構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氣體比例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關聯</a:t>
            </a:r>
            <a:endParaRPr lang="en-US" dirty="0"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010276" y="-372772"/>
            <a:ext cx="13315894" cy="11678488"/>
            <a:chOff x="0" y="0"/>
            <a:chExt cx="69507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45974" y="0"/>
            <a:ext cx="10481792" cy="4988909"/>
            <a:chOff x="0" y="0"/>
            <a:chExt cx="128078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781" cy="609600"/>
            </a:xfrm>
            <a:custGeom>
              <a:avLst/>
              <a:gdLst/>
              <a:ahLst/>
              <a:cxnLst/>
              <a:rect l="l" t="t" r="r" b="b"/>
              <a:pathLst>
                <a:path w="1280781" h="609600">
                  <a:moveTo>
                    <a:pt x="107758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80781" y="609600"/>
                  </a:lnTo>
                  <a:lnTo>
                    <a:pt x="1077581" y="0"/>
                  </a:lnTo>
                  <a:close/>
                </a:path>
              </a:pathLst>
            </a:custGeom>
            <a:blipFill>
              <a:blip r:embed="rId2"/>
              <a:stretch>
                <a:fillRect t="-19902" b="-199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57163" y="5564905"/>
            <a:ext cx="9703241" cy="5740811"/>
            <a:chOff x="0" y="0"/>
            <a:chExt cx="1030359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0359" cy="609600"/>
            </a:xfrm>
            <a:custGeom>
              <a:avLst/>
              <a:gdLst/>
              <a:ahLst/>
              <a:cxnLst/>
              <a:rect l="l" t="t" r="r" b="b"/>
              <a:pathLst>
                <a:path w="1030359" h="609600">
                  <a:moveTo>
                    <a:pt x="82715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30359" y="609600"/>
                  </a:lnTo>
                  <a:lnTo>
                    <a:pt x="827159" y="0"/>
                  </a:lnTo>
                  <a:close/>
                </a:path>
              </a:pathLst>
            </a:custGeom>
            <a:blipFill>
              <a:blip r:embed="rId3"/>
              <a:stretch>
                <a:fillRect t="-6411" b="-6411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57163" y="3359758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9925" y="564406"/>
            <a:ext cx="572491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3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數據探索</a:t>
            </a:r>
            <a:endParaRPr lang="en-US" sz="53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9925" y="2652857"/>
            <a:ext cx="11526879" cy="426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SPCT四維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S(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P(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汙染物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C(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 X T(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區域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縣市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-&gt;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監測站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 例:北/中/南/離島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臺北市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中山站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P: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懸浮微粒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(PM2.5/PM10)、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氣體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(CO,CO2,...)、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空氣品質指標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(AQI)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T: 年/季/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月份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/周/日/時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C: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季節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春/夏/秋/冬 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風速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無風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微風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輕風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強風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時段:早晨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上午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下午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傍晚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晚間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61006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61180" b="-6118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56079" y="1028700"/>
            <a:ext cx="11991364" cy="1041349"/>
            <a:chOff x="0" y="0"/>
            <a:chExt cx="3158219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8219" cy="274265"/>
            </a:xfrm>
            <a:custGeom>
              <a:avLst/>
              <a:gdLst/>
              <a:ahLst/>
              <a:cxnLst/>
              <a:rect l="l" t="t" r="r" b="b"/>
              <a:pathLst>
                <a:path w="3158219" h="274265">
                  <a:moveTo>
                    <a:pt x="0" y="0"/>
                  </a:moveTo>
                  <a:lnTo>
                    <a:pt x="3158219" y="0"/>
                  </a:lnTo>
                  <a:lnTo>
                    <a:pt x="3158219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0605B">
                    <a:alpha val="10000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8D6CC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58219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256079" y="4789115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830" y="2929236"/>
            <a:ext cx="7608526" cy="5858094"/>
            <a:chOff x="0" y="0"/>
            <a:chExt cx="1880665" cy="1447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11885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網站架構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6646" y="4063431"/>
            <a:ext cx="7206895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2"/>
              </a:lnSpc>
            </a:pPr>
            <a:r>
              <a:rPr lang="en-US" sz="32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2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架構:Navbar+Sidebar+Streamlit</a:t>
            </a: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資料層:DuckDB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互動控制:時間範圍、縣市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站點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、</a:t>
            </a: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                     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多污染物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521378" y="2929236"/>
            <a:ext cx="7608526" cy="5858094"/>
            <a:chOff x="0" y="0"/>
            <a:chExt cx="1880665" cy="1447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55828" y="3385041"/>
            <a:ext cx="673962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319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頁面配置</a:t>
            </a:r>
            <a:endParaRPr lang="en-US" sz="3196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2090" y="4025331"/>
            <a:ext cx="6739626" cy="435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總覽:原始表格、品質檢查、KPI概覽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統計:月均趨勢、達標率、空間比較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規律:季節性</a:t>
            </a: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風速影響、關聯分析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決策:告警規則、健康建議、行動清單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  <a:spcBef>
                <a:spcPct val="0"/>
              </a:spcBef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地圖:站點分布與AQI著色、點選細節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903208" y="-2449076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75029" y="1947062"/>
            <a:ext cx="9243486" cy="132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39"/>
              </a:lnSpc>
              <a:spcBef>
                <a:spcPct val="0"/>
              </a:spcBef>
            </a:pPr>
            <a:r>
              <a:rPr lang="en-US" sz="809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78335" y="-24477"/>
            <a:ext cx="13315894" cy="11678488"/>
            <a:chOff x="0" y="0"/>
            <a:chExt cx="69507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72598" y="-24477"/>
            <a:ext cx="10953446" cy="10391303"/>
            <a:chOff x="0" y="0"/>
            <a:chExt cx="642578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578" cy="609600"/>
            </a:xfrm>
            <a:custGeom>
              <a:avLst/>
              <a:gdLst/>
              <a:ahLst/>
              <a:cxnLst/>
              <a:rect l="l" t="t" r="r" b="b"/>
              <a:pathLst>
                <a:path w="642578" h="609600">
                  <a:moveTo>
                    <a:pt x="4393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42578" y="609600"/>
                  </a:lnTo>
                  <a:lnTo>
                    <a:pt x="439378" y="0"/>
                  </a:lnTo>
                  <a:close/>
                </a:path>
              </a:pathLst>
            </a:custGeom>
            <a:blipFill>
              <a:blip r:embed="rId2"/>
              <a:stretch>
                <a:fillRect l="-21284" r="-2128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Freeform 8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355688" y="7591705"/>
            <a:ext cx="10317362" cy="2775121"/>
            <a:chOff x="0" y="0"/>
            <a:chExt cx="2266375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6375" cy="609600"/>
            </a:xfrm>
            <a:custGeom>
              <a:avLst/>
              <a:gdLst/>
              <a:ahLst/>
              <a:cxnLst/>
              <a:rect l="l" t="t" r="r" b="b"/>
              <a:pathLst>
                <a:path w="2266375" h="609600">
                  <a:moveTo>
                    <a:pt x="206317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2266375" y="609600"/>
                  </a:lnTo>
                  <a:lnTo>
                    <a:pt x="20631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55000"/>
                  </a:srgbClr>
                </a:gs>
                <a:gs pos="100000">
                  <a:srgbClr val="00605B">
                    <a:alpha val="55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06317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75597" y="2108987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803146" y="6949195"/>
            <a:ext cx="5482396" cy="841072"/>
            <a:chOff x="0" y="0"/>
            <a:chExt cx="2121423" cy="2215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21423" cy="221517"/>
            </a:xfrm>
            <a:custGeom>
              <a:avLst/>
              <a:gdLst/>
              <a:ahLst/>
              <a:cxnLst/>
              <a:rect l="l" t="t" r="r" b="b"/>
              <a:pathLst>
                <a:path w="2121423" h="221517">
                  <a:moveTo>
                    <a:pt x="0" y="0"/>
                  </a:moveTo>
                  <a:lnTo>
                    <a:pt x="2121423" y="0"/>
                  </a:lnTo>
                  <a:lnTo>
                    <a:pt x="2121423" y="221517"/>
                  </a:lnTo>
                  <a:lnTo>
                    <a:pt x="0" y="221517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21423" cy="259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63704" y="6949195"/>
            <a:ext cx="5778258" cy="7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69"/>
              </a:lnSpc>
              <a:spcBef>
                <a:spcPct val="0"/>
              </a:spcBef>
            </a:pPr>
            <a:r>
              <a:rPr lang="en-US" sz="462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網頁系統展示</a:t>
            </a:r>
            <a:endParaRPr lang="en-US" sz="462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764350"/>
            <a:ext cx="16434728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9"/>
              </a:lnSpc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未來方向依照環境部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r">
              <a:lnSpc>
                <a:spcPts val="8259"/>
              </a:lnSpc>
              <a:spcBef>
                <a:spcPct val="0"/>
              </a:spcBef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資料給予智慧建議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253</Words>
  <Application>Microsoft Macintosh PowerPoint</Application>
  <PresentationFormat>自訂</PresentationFormat>
  <Paragraphs>51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Canva Sans</vt:lpstr>
      <vt:lpstr>Garet</vt:lpstr>
      <vt:lpstr>Calibri</vt:lpstr>
      <vt:lpstr>Garet Bold</vt:lpstr>
      <vt:lpstr>微軟正黑體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人工智慧實務期中簡報報告ppt</dc:title>
  <cp:lastModifiedBy>黎彥德</cp:lastModifiedBy>
  <cp:revision>6</cp:revision>
  <dcterms:created xsi:type="dcterms:W3CDTF">2006-08-16T00:00:00Z</dcterms:created>
  <dcterms:modified xsi:type="dcterms:W3CDTF">2025-10-14T17:13:13Z</dcterms:modified>
  <dc:identifier>DAG1fFHzP1I</dc:identifier>
</cp:coreProperties>
</file>